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1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31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39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29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69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3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0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01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49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672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49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31C996-F4C9-4D6D-A2A3-EAFA117B92AF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B95C6E-51A5-4782-9576-68963ECECBCD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F2DE3-72D8-46DF-B534-E022A9A21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15210"/>
          </a:xfrm>
        </p:spPr>
        <p:txBody>
          <a:bodyPr>
            <a:normAutofit fontScale="90000"/>
          </a:bodyPr>
          <a:lstStyle/>
          <a:p>
            <a:r>
              <a:rPr lang="en-US" dirty="0"/>
              <a:t>Vape &amp; Vibes</a:t>
            </a:r>
            <a:br>
              <a:rPr lang="ru-RU" dirty="0"/>
            </a:br>
            <a:r>
              <a:rPr lang="ru-RU" sz="3200" dirty="0"/>
              <a:t>Практикум по цифровому производству 2025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6EB1A7-23DC-4ECD-8237-3A62366BA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Житников </a:t>
            </a:r>
            <a:r>
              <a:rPr lang="ru-RU" dirty="0" err="1"/>
              <a:t>андрей</a:t>
            </a:r>
            <a:r>
              <a:rPr lang="ru-RU" dirty="0"/>
              <a:t> Б01-303</a:t>
            </a:r>
          </a:p>
          <a:p>
            <a:r>
              <a:rPr lang="ru-RU" dirty="0" err="1"/>
              <a:t>Комкин</a:t>
            </a:r>
            <a:r>
              <a:rPr lang="ru-RU" dirty="0"/>
              <a:t> </a:t>
            </a:r>
            <a:r>
              <a:rPr lang="ru-RU" dirty="0" err="1"/>
              <a:t>михаил</a:t>
            </a:r>
            <a:r>
              <a:rPr lang="ru-RU" dirty="0"/>
              <a:t> Б01-303</a:t>
            </a:r>
          </a:p>
          <a:p>
            <a:r>
              <a:rPr lang="ru-RU" dirty="0"/>
              <a:t>21.05.2025</a:t>
            </a:r>
          </a:p>
        </p:txBody>
      </p:sp>
    </p:spTree>
    <p:extLst>
      <p:ext uri="{BB962C8B-B14F-4D97-AF65-F5344CB8AC3E}">
        <p14:creationId xmlns:p14="http://schemas.microsoft.com/office/powerpoint/2010/main" val="357006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A7BB75-8E14-427F-8C27-BF00CD40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3DD997-D850-45EF-B4E8-21C34790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8071"/>
            <a:ext cx="10515600" cy="3908892"/>
          </a:xfrm>
        </p:spPr>
        <p:txBody>
          <a:bodyPr/>
          <a:lstStyle/>
          <a:p>
            <a:r>
              <a:rPr lang="ru-RU" dirty="0"/>
              <a:t>1) Цели и задачи</a:t>
            </a:r>
          </a:p>
          <a:p>
            <a:r>
              <a:rPr lang="ru-RU" dirty="0"/>
              <a:t>2) Процесс создания</a:t>
            </a:r>
          </a:p>
          <a:p>
            <a:r>
              <a:rPr lang="ru-RU" dirty="0"/>
              <a:t>3) 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54088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7483D-748F-4E98-9639-00961AA5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97C0A-031E-4845-8DDE-B20E61F17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ru-RU" dirty="0"/>
          </a:p>
          <a:p>
            <a:pPr marL="0" indent="0">
              <a:buNone/>
            </a:pPr>
            <a:r>
              <a:rPr lang="ru-RU" dirty="0"/>
              <a:t> Цель – Создать компактное устройство, совмещающее классический </a:t>
            </a:r>
            <a:r>
              <a:rPr lang="en" dirty="0"/>
              <a:t>FM/AM‑</a:t>
            </a:r>
            <a:r>
              <a:rPr lang="ru-RU" dirty="0"/>
              <a:t>радио‑приёмник и держатель для одноразовой электронной сигареты, используя доступные комплектующие и настольный 3</a:t>
            </a:r>
            <a:r>
              <a:rPr lang="en" dirty="0"/>
              <a:t>d‑</a:t>
            </a:r>
            <a:r>
              <a:rPr lang="ru-RU" dirty="0"/>
              <a:t>принтер.</a:t>
            </a:r>
          </a:p>
          <a:p>
            <a:pPr marL="0" indent="0">
              <a:buNone/>
            </a:pPr>
            <a:r>
              <a:rPr lang="ru-RU" dirty="0"/>
              <a:t> Задачи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1. Спроектировать универсальный отсек под форм‑фактор </a:t>
            </a:r>
            <a:r>
              <a:rPr lang="en-US" dirty="0"/>
              <a:t>Waka.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ru-RU" dirty="0"/>
              <a:t>Собрать и доработать радио‑конструктор (антенна, питание).</a:t>
            </a:r>
          </a:p>
          <a:p>
            <a:pPr marL="0" indent="0">
              <a:buNone/>
            </a:pPr>
            <a:r>
              <a:rPr lang="ru-RU" dirty="0"/>
              <a:t>3. Интегрировать механически 3</a:t>
            </a:r>
            <a:r>
              <a:rPr lang="en-US" dirty="0"/>
              <a:t>D‑</a:t>
            </a:r>
            <a:r>
              <a:rPr lang="ru-RU" dirty="0"/>
              <a:t>печатный модуль с радио‑корпусом.</a:t>
            </a:r>
          </a:p>
          <a:p>
            <a:pPr marL="0" indent="0">
              <a:buNone/>
            </a:pPr>
            <a:r>
              <a:rPr lang="ru-RU" dirty="0"/>
              <a:t>4. Провести функциональное и пользовательское тестирование.</a:t>
            </a:r>
          </a:p>
          <a:p>
            <a:pPr marL="0" indent="0">
              <a:buNone/>
            </a:pPr>
            <a:r>
              <a:rPr lang="ru-RU" dirty="0"/>
              <a:t>5. Подготовить открытый репозиторий с моделью, прошивкой, инструкциями.</a:t>
            </a:r>
          </a:p>
        </p:txBody>
      </p:sp>
    </p:spTree>
    <p:extLst>
      <p:ext uri="{BB962C8B-B14F-4D97-AF65-F5344CB8AC3E}">
        <p14:creationId xmlns:p14="http://schemas.microsoft.com/office/powerpoint/2010/main" val="342208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C7DDE-79AF-69BB-5FBE-F02B66ABD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856" y="-725379"/>
            <a:ext cx="5059680" cy="1450757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9891B5-4746-58B2-C235-804C091E6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25378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Наше устройство помогает государству во влиянии на умы молодежи – в силу популярности электронных сигарет у данной прослойки общества государство сможет закладывать правильный фундамент нравственных и моральных ценностей.</a:t>
            </a:r>
          </a:p>
        </p:txBody>
      </p:sp>
      <p:pic>
        <p:nvPicPr>
          <p:cNvPr id="5" name="Рисунок 4" descr="Изображение выглядит как Человеческое лицо, текст, одежда, плакат&#10;&#10;Автоматически созданное описание">
            <a:extLst>
              <a:ext uri="{FF2B5EF4-FFF2-40B4-BE49-F238E27FC236}">
                <a16:creationId xmlns:a16="http://schemas.microsoft.com/office/drawing/2014/main" id="{A9A5CF97-18E7-AE3B-F4F8-B47383319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06296"/>
            <a:ext cx="3200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26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B26BF-23DF-F0D8-5B60-E37E16D0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Процесс создания</a:t>
            </a:r>
          </a:p>
        </p:txBody>
      </p:sp>
      <p:pic>
        <p:nvPicPr>
          <p:cNvPr id="5" name="Объект 4" descr="Изображение выглядит как в помещении, стол, электроника, кабель&#10;&#10;Автоматически созданное описание">
            <a:extLst>
              <a:ext uri="{FF2B5EF4-FFF2-40B4-BE49-F238E27FC236}">
                <a16:creationId xmlns:a16="http://schemas.microsoft.com/office/drawing/2014/main" id="{B601CA47-737F-670B-C484-FE03532FA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1846262"/>
            <a:ext cx="5363633" cy="4022725"/>
          </a:xfrm>
        </p:spPr>
      </p:pic>
      <p:pic>
        <p:nvPicPr>
          <p:cNvPr id="7" name="Рисунок 6" descr="Изображение выглядит как электроника, Электронное устройство, Электронная техника, кабель&#10;&#10;Автоматически созданное описание">
            <a:extLst>
              <a:ext uri="{FF2B5EF4-FFF2-40B4-BE49-F238E27FC236}">
                <a16:creationId xmlns:a16="http://schemas.microsoft.com/office/drawing/2014/main" id="{ABBBD8EE-CF88-3B32-8F99-C2D4CFE02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96050" y="1136841"/>
            <a:ext cx="4256532" cy="56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7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77BE40-FF11-41FF-A382-E00A6CB8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55C18F-5AFB-4E84-AD4F-E6FCA6F6A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69458"/>
            <a:ext cx="10058400" cy="3699635"/>
          </a:xfrm>
        </p:spPr>
        <p:txBody>
          <a:bodyPr/>
          <a:lstStyle/>
          <a:p>
            <a:r>
              <a:rPr lang="ru-RU" dirty="0"/>
              <a:t>Проект подтвердил, что простое радио можно превратить в многофункциональный гаджет, добавив 3</a:t>
            </a:r>
            <a:r>
              <a:rPr lang="en" dirty="0"/>
              <a:t>D‑</a:t>
            </a:r>
            <a:r>
              <a:rPr lang="ru-RU" dirty="0"/>
              <a:t>напечатанный модуль. Возможные улучшения: индикатор уровня </a:t>
            </a:r>
            <a:r>
              <a:rPr lang="en" dirty="0"/>
              <a:t>e‑cig, </a:t>
            </a:r>
            <a:r>
              <a:rPr lang="ru-RU" dirty="0"/>
              <a:t>переход на </a:t>
            </a:r>
            <a:r>
              <a:rPr lang="en" dirty="0"/>
              <a:t>USB‑C, </a:t>
            </a:r>
            <a:r>
              <a:rPr lang="ru-RU" dirty="0"/>
              <a:t>герметизация корпуса.</a:t>
            </a:r>
          </a:p>
        </p:txBody>
      </p:sp>
    </p:spTree>
    <p:extLst>
      <p:ext uri="{BB962C8B-B14F-4D97-AF65-F5344CB8AC3E}">
        <p14:creationId xmlns:p14="http://schemas.microsoft.com/office/powerpoint/2010/main" val="1863615146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196</Words>
  <Application>Microsoft Macintosh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Ретро</vt:lpstr>
      <vt:lpstr>Vape &amp; Vibes Практикум по цифровому производству 2025</vt:lpstr>
      <vt:lpstr>Содержание</vt:lpstr>
      <vt:lpstr>Цели и задачи</vt:lpstr>
      <vt:lpstr>Актуальность</vt:lpstr>
      <vt:lpstr>Процесс создания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BOTs уборщик Практикум по цифровому производству 2025</dc:title>
  <dc:creator>Ярослав Кузнецов</dc:creator>
  <cp:lastModifiedBy>1</cp:lastModifiedBy>
  <cp:revision>7</cp:revision>
  <dcterms:created xsi:type="dcterms:W3CDTF">2025-05-21T11:04:49Z</dcterms:created>
  <dcterms:modified xsi:type="dcterms:W3CDTF">2025-05-21T22:10:36Z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2025-05-21T21:38:47Z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7570cf18-d309-404c-917d-20891e53728f</vt:lpwstr>
  </property>
  <property fmtid="{D5CDD505-2E9C-101B-9397-08002B2CF9AE}" pid="7" name="MSIP_Label_defa4170-0d19-0005-0004-bc88714345d2_ActionId">
    <vt:lpwstr>5ec1a7f9-eb5e-4b3c-b42b-4fc9dd0de25a</vt:lpwstr>
  </property>
  <property fmtid="{D5CDD505-2E9C-101B-9397-08002B2CF9AE}" pid="8" name="MSIP_Label_defa4170-0d19-0005-0004-bc88714345d2_ContentBits">
    <vt:lpwstr>0</vt:lpwstr>
  </property>
</Properties>
</file>